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90" r:id="rId2"/>
    <p:sldId id="292" r:id="rId3"/>
    <p:sldId id="274" r:id="rId4"/>
    <p:sldId id="291" r:id="rId5"/>
    <p:sldId id="275" r:id="rId6"/>
    <p:sldId id="293" r:id="rId7"/>
    <p:sldId id="269" r:id="rId8"/>
    <p:sldId id="294" r:id="rId9"/>
    <p:sldId id="272" r:id="rId10"/>
    <p:sldId id="296" r:id="rId11"/>
    <p:sldId id="295" r:id="rId12"/>
    <p:sldId id="298" r:id="rId13"/>
    <p:sldId id="29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570" autoAdjust="0"/>
  </p:normalViewPr>
  <p:slideViewPr>
    <p:cSldViewPr snapToGrid="0">
      <p:cViewPr varScale="1">
        <p:scale>
          <a:sx n="53" d="100"/>
          <a:sy n="53" d="100"/>
        </p:scale>
        <p:origin x="-17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0771E9-149A-4BDA-B292-FF7F146A65C2}" type="datetimeFigureOut">
              <a:rPr lang="en-GB" smtClean="0"/>
              <a:pPr/>
              <a:t>05/04/2013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2139D8-7F35-4DEE-8CFA-8525DDB7401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Computer</a:t>
            </a:r>
            <a:r>
              <a:rPr lang="en-US" baseline="0" dirty="0" smtClean="0"/>
              <a:t>-aided maintenance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2139D8-7F35-4DEE-8CFA-8525DDB7401E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2139D8-7F35-4DEE-8CFA-8525DDB7401E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Heart of our database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2139D8-7F35-4DEE-8CFA-8525DDB7401E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Helena:</a:t>
            </a:r>
            <a:r>
              <a:rPr lang="en-US" baseline="0" dirty="0" smtClean="0"/>
              <a:t> Main menu in general, looking more professional</a:t>
            </a:r>
          </a:p>
          <a:p>
            <a:r>
              <a:rPr lang="en-US" baseline="0" dirty="0" smtClean="0"/>
              <a:t>Amresh: Which entities can we create?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2139D8-7F35-4DEE-8CFA-8525DDB7401E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Amresh:</a:t>
            </a:r>
            <a:r>
              <a:rPr lang="en-US" baseline="0" dirty="0" smtClean="0"/>
              <a:t> intro of today’s focus (solar tracker)</a:t>
            </a:r>
            <a:endParaRPr lang="en-US" dirty="0" smtClean="0"/>
          </a:p>
          <a:p>
            <a:r>
              <a:rPr lang="en-US" dirty="0" smtClean="0"/>
              <a:t>Helena: focus on Mechatronics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2139D8-7F35-4DEE-8CFA-8525DDB7401E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Amresh: ask a student to read and translate</a:t>
            </a:r>
            <a:r>
              <a:rPr lang="en-US" baseline="0" dirty="0" smtClean="0"/>
              <a:t> for Helena</a:t>
            </a:r>
          </a:p>
          <a:p>
            <a:r>
              <a:rPr lang="en-US" baseline="0" dirty="0" smtClean="0"/>
              <a:t>Helena: </a:t>
            </a:r>
            <a:r>
              <a:rPr lang="en-US" baseline="0" smtClean="0"/>
              <a:t>discusses Mechatronics questions about it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2139D8-7F35-4DEE-8CFA-8525DDB7401E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315BA-46F1-45DF-9427-740709736949}" type="datetimeFigureOut">
              <a:rPr lang="en-GB" smtClean="0"/>
              <a:pPr/>
              <a:t>05/04/2013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AA6B-6D04-410C-B0E4-8E05A95A6C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315BA-46F1-45DF-9427-740709736949}" type="datetimeFigureOut">
              <a:rPr lang="en-GB" smtClean="0"/>
              <a:pPr/>
              <a:t>05/04/2013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AA6B-6D04-410C-B0E4-8E05A95A6C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315BA-46F1-45DF-9427-740709736949}" type="datetimeFigureOut">
              <a:rPr lang="en-GB" smtClean="0"/>
              <a:pPr/>
              <a:t>05/04/2013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AA6B-6D04-410C-B0E4-8E05A95A6C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315BA-46F1-45DF-9427-740709736949}" type="datetimeFigureOut">
              <a:rPr lang="en-GB" smtClean="0"/>
              <a:pPr/>
              <a:t>05/04/2013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AA6B-6D04-410C-B0E4-8E05A95A6C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315BA-46F1-45DF-9427-740709736949}" type="datetimeFigureOut">
              <a:rPr lang="en-GB" smtClean="0"/>
              <a:pPr/>
              <a:t>05/04/2013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AA6B-6D04-410C-B0E4-8E05A95A6C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315BA-46F1-45DF-9427-740709736949}" type="datetimeFigureOut">
              <a:rPr lang="en-GB" smtClean="0"/>
              <a:pPr/>
              <a:t>05/04/2013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AA6B-6D04-410C-B0E4-8E05A95A6C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315BA-46F1-45DF-9427-740709736949}" type="datetimeFigureOut">
              <a:rPr lang="en-GB" smtClean="0"/>
              <a:pPr/>
              <a:t>05/04/2013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AA6B-6D04-410C-B0E4-8E05A95A6C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315BA-46F1-45DF-9427-740709736949}" type="datetimeFigureOut">
              <a:rPr lang="en-GB" smtClean="0"/>
              <a:pPr/>
              <a:t>05/04/2013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AA6B-6D04-410C-B0E4-8E05A95A6C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315BA-46F1-45DF-9427-740709736949}" type="datetimeFigureOut">
              <a:rPr lang="en-GB" smtClean="0"/>
              <a:pPr/>
              <a:t>05/04/2013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AA6B-6D04-410C-B0E4-8E05A95A6C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315BA-46F1-45DF-9427-740709736949}" type="datetimeFigureOut">
              <a:rPr lang="en-GB" smtClean="0"/>
              <a:pPr/>
              <a:t>05/04/2013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AA6B-6D04-410C-B0E4-8E05A95A6C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315BA-46F1-45DF-9427-740709736949}" type="datetimeFigureOut">
              <a:rPr lang="en-GB" smtClean="0"/>
              <a:pPr/>
              <a:t>05/04/2013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AA6B-6D04-410C-B0E4-8E05A95A6C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315BA-46F1-45DF-9427-740709736949}" type="datetimeFigureOut">
              <a:rPr lang="en-GB" smtClean="0"/>
              <a:pPr/>
              <a:t>05/04/2013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5AA6B-6D04-410C-B0E4-8E05A95A6CC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23539"/>
            <a:ext cx="8229600" cy="3757728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6000" b="1" dirty="0" smtClean="0"/>
              <a:t>Computer-aided Maintenance</a:t>
            </a: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 smtClean="0"/>
              <a:t>“Moj vzdrževalec” Database</a:t>
            </a:r>
            <a:br>
              <a:rPr lang="en-US" sz="4800" b="1" dirty="0" smtClean="0"/>
            </a:b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 smtClean="0"/>
              <a:t/>
            </a:r>
            <a:br>
              <a:rPr lang="en-US" sz="4800" b="1" dirty="0" smtClean="0"/>
            </a:br>
            <a:endParaRPr lang="en-GB" sz="4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9"/>
            <a:ext cx="91440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Task 4: </a:t>
            </a:r>
            <a:r>
              <a:rPr lang="en-US" i="1" dirty="0" smtClean="0"/>
              <a:t>POSITION Query</a:t>
            </a:r>
            <a:endParaRPr lang="en-GB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Create a query that requests the user to enter POSITION for an operator, and then displays all the operators who work in this position.</a:t>
            </a:r>
          </a:p>
          <a:p>
            <a:pPr marL="0" indent="0">
              <a:buNone/>
            </a:pPr>
            <a:endParaRPr lang="en-GB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9"/>
            <a:ext cx="91440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Task 5: </a:t>
            </a:r>
            <a:r>
              <a:rPr lang="en-US" i="1" dirty="0" smtClean="0"/>
              <a:t>Calculate Duration of Operation</a:t>
            </a:r>
            <a:endParaRPr lang="en-GB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50691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Create a query that displays the main details of the table “Maintenance_Log” and also the duration (in minutes) of each operation.</a:t>
            </a:r>
            <a:endParaRPr lang="en-GB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9"/>
            <a:ext cx="91440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Task 5: </a:t>
            </a:r>
            <a:r>
              <a:rPr lang="en-US" i="1" dirty="0" smtClean="0"/>
              <a:t>Calculate Duration of Operation</a:t>
            </a:r>
            <a:endParaRPr lang="en-GB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54832"/>
            <a:ext cx="8964118" cy="28668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7200" dirty="0" smtClean="0"/>
              <a:t>Duration: DateDiff("n",</a:t>
            </a:r>
          </a:p>
          <a:p>
            <a:pPr marL="0" indent="0">
              <a:buNone/>
            </a:pPr>
            <a:r>
              <a:rPr lang="en-GB" sz="7200" dirty="0" smtClean="0"/>
              <a:t>[StartTime],[EndTime])</a:t>
            </a:r>
            <a:endParaRPr lang="en-GB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9"/>
            <a:ext cx="91440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Review of </a:t>
            </a:r>
            <a:r>
              <a:rPr lang="en-US" b="1" dirty="0" smtClean="0"/>
              <a:t>key </a:t>
            </a:r>
            <a:r>
              <a:rPr lang="en-US" b="1" dirty="0" smtClean="0"/>
              <a:t>words</a:t>
            </a:r>
            <a:endParaRPr lang="en-GB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My key words from this lesson are: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9549"/>
            <a:ext cx="8229600" cy="669741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Lesson Outline</a:t>
            </a:r>
            <a:endParaRPr lang="en-GB" sz="4800" i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686800" cy="4525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b="1" dirty="0" smtClean="0"/>
              <a:t>Database review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b="1" dirty="0" smtClean="0"/>
              <a:t>Solar tracking system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b="1" dirty="0" smtClean="0"/>
              <a:t>Tasks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b="1" dirty="0" smtClean="0"/>
              <a:t>Review of key words</a:t>
            </a:r>
          </a:p>
          <a:p>
            <a:pPr>
              <a:buNone/>
            </a:pPr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9549"/>
            <a:ext cx="8229600" cy="669741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Database Structure</a:t>
            </a:r>
            <a:endParaRPr lang="en-GB" sz="4800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453734"/>
            <a:ext cx="9144000" cy="4653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9549"/>
            <a:ext cx="8229600" cy="669741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Main Menu</a:t>
            </a:r>
            <a:endParaRPr lang="en-GB" sz="4800" i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910" y="1588724"/>
            <a:ext cx="8871148" cy="445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Solar Tracking System</a:t>
            </a:r>
            <a:endParaRPr lang="en-GB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768244"/>
          </a:xfrm>
        </p:spPr>
        <p:txBody>
          <a:bodyPr>
            <a:normAutofit/>
          </a:bodyPr>
          <a:lstStyle/>
          <a:p>
            <a:r>
              <a:rPr lang="en-GB" sz="4000" dirty="0" smtClean="0"/>
              <a:t>New Procedure (with 5 operations)</a:t>
            </a:r>
            <a:endParaRPr lang="en-GB" sz="4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1256" y="2941510"/>
            <a:ext cx="6991350" cy="367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Procedure and Operations</a:t>
            </a:r>
            <a:endParaRPr lang="en-GB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815588"/>
          </a:xfrm>
        </p:spPr>
        <p:txBody>
          <a:bodyPr>
            <a:normAutofit/>
          </a:bodyPr>
          <a:lstStyle/>
          <a:p>
            <a:r>
              <a:rPr lang="en-GB" sz="4000" b="1" dirty="0" smtClean="0"/>
              <a:t>Procedure:</a:t>
            </a:r>
            <a:r>
              <a:rPr lang="en-GB" sz="4000" dirty="0" smtClean="0"/>
              <a:t> Sensor replacement</a:t>
            </a:r>
            <a:endParaRPr lang="en-US" sz="4000" dirty="0" smtClean="0"/>
          </a:p>
          <a:p>
            <a:r>
              <a:rPr lang="en-US" sz="4000" b="1" dirty="0" smtClean="0"/>
              <a:t>Operations: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Turn off power supply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Replace sensors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Turn on power supply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Parameter test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Launch operational procedure</a:t>
            </a:r>
          </a:p>
          <a:p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Task 1: </a:t>
            </a:r>
            <a:r>
              <a:rPr lang="en-US" i="1" dirty="0" smtClean="0"/>
              <a:t>Add Machine</a:t>
            </a:r>
            <a:endParaRPr lang="en-GB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4000" dirty="0" smtClean="0"/>
              <a:t>Use the main menu to add a new machine in the system.</a:t>
            </a:r>
          </a:p>
          <a:p>
            <a:pPr marL="0" indent="0">
              <a:buNone/>
            </a:pPr>
            <a:r>
              <a:rPr lang="en-GB" sz="4000" dirty="0" smtClean="0"/>
              <a:t>The required data is in your handout.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Task 2: </a:t>
            </a:r>
            <a:r>
              <a:rPr lang="en-US" i="1" dirty="0" smtClean="0"/>
              <a:t>New Procedure</a:t>
            </a:r>
            <a:endParaRPr lang="en-GB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4000" dirty="0" smtClean="0"/>
              <a:t>Use the main menu to start a new procedure in the system.</a:t>
            </a:r>
          </a:p>
          <a:p>
            <a:pPr marL="0" indent="0">
              <a:buNone/>
            </a:pPr>
            <a:r>
              <a:rPr lang="en-GB" sz="4000" dirty="0" smtClean="0"/>
              <a:t>The required data is in your handout.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Task 3: </a:t>
            </a:r>
            <a:r>
              <a:rPr lang="en-US" i="1" dirty="0" smtClean="0"/>
              <a:t>Complete Procedure</a:t>
            </a:r>
            <a:endParaRPr lang="en-GB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Use the main menu to search and complete the previous procedure.</a:t>
            </a:r>
          </a:p>
          <a:p>
            <a:pPr marL="0" indent="0">
              <a:buNone/>
            </a:pPr>
            <a:r>
              <a:rPr lang="en-GB" sz="4000" dirty="0" smtClean="0">
                <a:solidFill>
                  <a:prstClr val="black"/>
                </a:solidFill>
              </a:rPr>
              <a:t>The required data is in your handouts</a:t>
            </a:r>
            <a:endParaRPr lang="en-GB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283</Words>
  <Application>Microsoft Office PowerPoint</Application>
  <PresentationFormat>On-screen Show (4:3)</PresentationFormat>
  <Paragraphs>50</Paragraphs>
  <Slides>13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 Computer-aided Maintenance  “Moj vzdrževalec” Database   </vt:lpstr>
      <vt:lpstr>Lesson Outline</vt:lpstr>
      <vt:lpstr>Database Structure</vt:lpstr>
      <vt:lpstr>Main Menu</vt:lpstr>
      <vt:lpstr>Solar Tracking System</vt:lpstr>
      <vt:lpstr>Procedure and Operations</vt:lpstr>
      <vt:lpstr>Task 1: Add Machine</vt:lpstr>
      <vt:lpstr>Task 2: New Procedure</vt:lpstr>
      <vt:lpstr>Task 3: Complete Procedure</vt:lpstr>
      <vt:lpstr>Task 4: POSITION Query</vt:lpstr>
      <vt:lpstr>Task 5: Calculate Duration of Operation</vt:lpstr>
      <vt:lpstr>Task 5: Calculate Duration of Operation</vt:lpstr>
      <vt:lpstr>Review of key words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Amresh</dc:creator>
  <cp:lastModifiedBy>Amresh</cp:lastModifiedBy>
  <cp:revision>108</cp:revision>
  <dcterms:created xsi:type="dcterms:W3CDTF">2013-03-07T04:18:12Z</dcterms:created>
  <dcterms:modified xsi:type="dcterms:W3CDTF">2013-04-05T17:14:29Z</dcterms:modified>
</cp:coreProperties>
</file>